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方正书宋_GBK</vt:lpstr>
      <vt:lpstr>Wingdings</vt:lpstr>
      <vt:lpstr>微软雅黑</vt:lpstr>
      <vt:lpstr>宋体</vt:lpstr>
      <vt:lpstr>Arial Unicode MS</vt:lpstr>
      <vt:lpstr>Calibri Light</vt:lpstr>
      <vt:lpstr>Helvetica Neue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xupan</dc:creator>
  <cp:lastModifiedBy>xupan</cp:lastModifiedBy>
  <cp:revision>4</cp:revision>
  <dcterms:created xsi:type="dcterms:W3CDTF">2025-03-24T03:25:36Z</dcterms:created>
  <dcterms:modified xsi:type="dcterms:W3CDTF">2025-03-24T03:25:36Z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